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4" r:id="rId51"/>
    <p:sldId id="342" r:id="rId52"/>
    <p:sldId id="343" r:id="rId53"/>
    <p:sldId id="282" r:id="rId54"/>
    <p:sldId id="348" r:id="rId55"/>
    <p:sldId id="347" r:id="rId56"/>
    <p:sldId id="346" r:id="rId57"/>
    <p:sldId id="345" r:id="rId58"/>
    <p:sldId id="349" r:id="rId59"/>
    <p:sldId id="351" r:id="rId60"/>
    <p:sldId id="350" r:id="rId61"/>
    <p:sldId id="259" r:id="rId62"/>
    <p:sldId id="355" r:id="rId63"/>
    <p:sldId id="354" r:id="rId64"/>
    <p:sldId id="353" r:id="rId65"/>
    <p:sldId id="352" r:id="rId66"/>
    <p:sldId id="260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14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3959</TotalTime>
  <Words>1677</Words>
  <Application>Microsoft Macintosh PowerPoint</Application>
  <PresentationFormat>On-screen Show (4:3)</PresentationFormat>
  <Paragraphs>421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78</cp:revision>
  <dcterms:created xsi:type="dcterms:W3CDTF">2019-05-06T10:04:53Z</dcterms:created>
  <dcterms:modified xsi:type="dcterms:W3CDTF">2019-06-30T12:48:28Z</dcterms:modified>
</cp:coreProperties>
</file>